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129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19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37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341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79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305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780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2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231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044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770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01BD-4370-4528-9334-49DAEB84E70D}" type="datetimeFigureOut">
              <a:rPr lang="uk-UA" smtClean="0"/>
              <a:t>13.04.2022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B1E8C-2F20-4860-BBFF-06EE4F98A4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790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793750" y="446722"/>
            <a:ext cx="10604500" cy="596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08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Дідух Вікторія Валеріївна</dc:creator>
  <cp:lastModifiedBy>Пользователь Windows</cp:lastModifiedBy>
  <cp:revision>1</cp:revision>
  <dcterms:created xsi:type="dcterms:W3CDTF">2022-04-12T08:36:43Z</dcterms:created>
  <dcterms:modified xsi:type="dcterms:W3CDTF">2022-04-13T07:05:44Z</dcterms:modified>
</cp:coreProperties>
</file>