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Розрахунок диференційованої плати (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ДП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соціальної послуги (СП)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догляд стаціонарний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Приклад 1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Вартість послуги (ВП)  = 6502,07 грн.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Середньомісячний сукупний дохід (ССД)  = 3597,34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Визначаємо 80 % ССД:  3597,34 × 0,80 = 2877,87 грн.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Вартість СП &gt; 80 % ССД  → Диференційована плата = 2877,87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Різниця ВП = 6502,07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2877,87 = 3624,20 грн. (за рахунок бюджету)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Розрахунок диференційованої плати (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ДП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соціальної послуги (СП)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догляд стаціонарний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Приклад 2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Вартість послуги (ВП)  = 4792,03 грн.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Середньомісячний сукупний дохід (ССД)  = 3597,34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Визначаємо 80 % ССД:  3597,34 × 0,80 = 2877,87 грн.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Вартість СП &gt; 80 % ССД  →   Диференційована плата = 2877,87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Різниця ВП = 4792,03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2877,87 = 1904,16 грн. (за рахунок бюджету)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Розрахунок диференційованої плати (</a:t>
            </a:r>
            <a:r>
              <a:rPr kumimoji="0" lang="uk-UA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ДП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соціальної послуги (СП) 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стаціонарний догляд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Приклад 1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Вартість послуги (ВП)  = 6502,07 грн.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Середньомісячний сукупний дохід (ССД)  = 3597,34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Визначаємо 80 % ССД:  3597,34 × 0,80 = 2877,87 грн.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Вартість СП &gt; 80 % ССД  → Диференційована плата = 2877,87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Різниця ВП = 6502,07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2877,87 = 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3624,20 грн.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(за рахунок бюджету)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Приклад 2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Вартість послуги (ВП)  = 4792,03 грн.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Середньомісячний сукупний дохід (ССД)  = 3597,34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Визначаємо 80 % ССД:  3597,34 × 0,80 = 2877,87 грн.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Вартість СП &gt; 80 % ССД     →   Диференційована плата = 2877,87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Різниця ВП = 4792,03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2877,87 = 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1904,16 грн.</a:t>
            </a:r>
            <a:r>
              <a:rPr kumimoji="0" lang="uk-UA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 рахунок бюджету)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Розрахунок диференційованої плати (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ДП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соціальної послуги (СП)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догляд стаціонарний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Приклад 3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Вартість послуги (ВП)  = 4792,03 грн.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Середньомісячний сукупний дохід (ССД)  = 6845,00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Визначаємо 80 % ССД:  6845,00 × 0,80 = 5476,00 грн.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Вартість СП &lt; 80 % ССД →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плата (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ДП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= 3833,62 грн.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(сума диференційованої</a:t>
            </a:r>
            <a:r>
              <a:rPr kumimoji="0" lang="uk-UA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плати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становить 80 % вартості послуги)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Різниця ВП = 4792,03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3833,62 = 958,41 грн. (за рахунок бюджету)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Розрахунок диференційованої плати (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ДП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соціальної послуги (СП)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догляд вдома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Приклад 4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Вартість послуги (ВП)  = 47,68 грн. </a:t>
            </a:r>
            <a:r>
              <a:rPr kumimoji="0" lang="uk-UA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 даними річного звіту 12-соц)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Середньомісячний сукупний дохід (ССД)  = 3597,34 грн.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Сума двох прожиткових мінімумів (2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= 1712,00 × 2 = 3424,00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Гранична величина (ГВ) = ССД-2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3597,34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3424,00=173,34 грн.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Вартість СП (47,68 грн.) &lt; ГВ (173,34 грн.)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плата = 75 % вартості послуги = 47,68 × 0,75 = 35,76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Різниця ВП = 47,68 грн.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35,76 грн. = 11,92 грн. (за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бюджету)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Розрахунок диференційованої плати (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ДП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соціальної послуги (СП)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Приклад 5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Вартість послуги (ВП)  = 223,10 грн. </a:t>
            </a:r>
            <a:r>
              <a:rPr kumimoji="0" lang="uk-UA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Середньомісячний сукупний дохід (ССД)  = 3597,34 грн.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Сума двох прожиткових мінімумів (2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= 1712,00 × 2 = 3424,00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Гранична величина (ГВ) = ССД-2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3597,34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3424,00=173,34 грн.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Вартість СП (223,10 грн.) &gt; ГВ (173,34 грн.)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Диференційована плата = ГВ 173,34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Різниця ВП = 223,10 грн.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173,34 грн. = 49,76 грн. (за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бюджету)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610</Words>
  <PresentationFormat>Экран (4:3)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Hihlo Natalia</dc:creator>
  <cp:lastModifiedBy>Hihlo</cp:lastModifiedBy>
  <cp:revision>11</cp:revision>
  <dcterms:created xsi:type="dcterms:W3CDTF">2020-09-28T05:32:13Z</dcterms:created>
  <dcterms:modified xsi:type="dcterms:W3CDTF">2020-09-28T06:29:30Z</dcterms:modified>
</cp:coreProperties>
</file>