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uk-UA"/>
    </a:defPPr>
    <a:lvl1pPr marL="0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6329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2657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8986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05315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31643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57972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84300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10629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1536" y="72"/>
      </p:cViewPr>
      <p:guideLst>
        <p:guide orient="horz" pos="21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05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5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84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10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538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20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8" y="366714"/>
            <a:ext cx="1671639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78" y="366714"/>
            <a:ext cx="4849814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55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259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4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632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26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8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053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316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57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843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106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815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1476" y="2133602"/>
            <a:ext cx="3260725" cy="6034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97301" y="2133602"/>
            <a:ext cx="3260725" cy="6034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03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329" indent="0">
              <a:buNone/>
              <a:defRPr sz="2300" b="1"/>
            </a:lvl2pPr>
            <a:lvl3pPr marL="1052657" indent="0">
              <a:buNone/>
              <a:defRPr sz="2100" b="1"/>
            </a:lvl3pPr>
            <a:lvl4pPr marL="1578986" indent="0">
              <a:buNone/>
              <a:defRPr sz="1800" b="1"/>
            </a:lvl4pPr>
            <a:lvl5pPr marL="2105315" indent="0">
              <a:buNone/>
              <a:defRPr sz="1800" b="1"/>
            </a:lvl5pPr>
            <a:lvl6pPr marL="2631643" indent="0">
              <a:buNone/>
              <a:defRPr sz="1800" b="1"/>
            </a:lvl6pPr>
            <a:lvl7pPr marL="3157972" indent="0">
              <a:buNone/>
              <a:defRPr sz="1800" b="1"/>
            </a:lvl7pPr>
            <a:lvl8pPr marL="3684300" indent="0">
              <a:buNone/>
              <a:defRPr sz="1800" b="1"/>
            </a:lvl8pPr>
            <a:lvl9pPr marL="42106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329" indent="0">
              <a:buNone/>
              <a:defRPr sz="2300" b="1"/>
            </a:lvl2pPr>
            <a:lvl3pPr marL="1052657" indent="0">
              <a:buNone/>
              <a:defRPr sz="2100" b="1"/>
            </a:lvl3pPr>
            <a:lvl4pPr marL="1578986" indent="0">
              <a:buNone/>
              <a:defRPr sz="1800" b="1"/>
            </a:lvl4pPr>
            <a:lvl5pPr marL="2105315" indent="0">
              <a:buNone/>
              <a:defRPr sz="1800" b="1"/>
            </a:lvl5pPr>
            <a:lvl6pPr marL="2631643" indent="0">
              <a:buNone/>
              <a:defRPr sz="1800" b="1"/>
            </a:lvl6pPr>
            <a:lvl7pPr marL="3157972" indent="0">
              <a:buNone/>
              <a:defRPr sz="1800" b="1"/>
            </a:lvl7pPr>
            <a:lvl8pPr marL="3684300" indent="0">
              <a:buNone/>
              <a:defRPr sz="1800" b="1"/>
            </a:lvl8pPr>
            <a:lvl9pPr marL="42106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6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39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779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420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30" cy="585311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6329" indent="0">
              <a:buNone/>
              <a:defRPr sz="1400"/>
            </a:lvl2pPr>
            <a:lvl3pPr marL="1052657" indent="0">
              <a:buNone/>
              <a:defRPr sz="1200"/>
            </a:lvl3pPr>
            <a:lvl4pPr marL="1578986" indent="0">
              <a:buNone/>
              <a:defRPr sz="1000"/>
            </a:lvl4pPr>
            <a:lvl5pPr marL="2105315" indent="0">
              <a:buNone/>
              <a:defRPr sz="1000"/>
            </a:lvl5pPr>
            <a:lvl6pPr marL="2631643" indent="0">
              <a:buNone/>
              <a:defRPr sz="1000"/>
            </a:lvl6pPr>
            <a:lvl7pPr marL="3157972" indent="0">
              <a:buNone/>
              <a:defRPr sz="1000"/>
            </a:lvl7pPr>
            <a:lvl8pPr marL="3684300" indent="0">
              <a:buNone/>
              <a:defRPr sz="1000"/>
            </a:lvl8pPr>
            <a:lvl9pPr marL="421062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756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6329" indent="0">
              <a:buNone/>
              <a:defRPr sz="3200"/>
            </a:lvl2pPr>
            <a:lvl3pPr marL="1052657" indent="0">
              <a:buNone/>
              <a:defRPr sz="2800"/>
            </a:lvl3pPr>
            <a:lvl4pPr marL="1578986" indent="0">
              <a:buNone/>
              <a:defRPr sz="2300"/>
            </a:lvl4pPr>
            <a:lvl5pPr marL="2105315" indent="0">
              <a:buNone/>
              <a:defRPr sz="2300"/>
            </a:lvl5pPr>
            <a:lvl6pPr marL="2631643" indent="0">
              <a:buNone/>
              <a:defRPr sz="2300"/>
            </a:lvl6pPr>
            <a:lvl7pPr marL="3157972" indent="0">
              <a:buNone/>
              <a:defRPr sz="2300"/>
            </a:lvl7pPr>
            <a:lvl8pPr marL="3684300" indent="0">
              <a:buNone/>
              <a:defRPr sz="2300"/>
            </a:lvl8pPr>
            <a:lvl9pPr marL="4210629" indent="0">
              <a:buNone/>
              <a:defRPr sz="23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26329" indent="0">
              <a:buNone/>
              <a:defRPr sz="1400"/>
            </a:lvl2pPr>
            <a:lvl3pPr marL="1052657" indent="0">
              <a:buNone/>
              <a:defRPr sz="1200"/>
            </a:lvl3pPr>
            <a:lvl4pPr marL="1578986" indent="0">
              <a:buNone/>
              <a:defRPr sz="1000"/>
            </a:lvl4pPr>
            <a:lvl5pPr marL="2105315" indent="0">
              <a:buNone/>
              <a:defRPr sz="1000"/>
            </a:lvl5pPr>
            <a:lvl6pPr marL="2631643" indent="0">
              <a:buNone/>
              <a:defRPr sz="1000"/>
            </a:lvl6pPr>
            <a:lvl7pPr marL="3157972" indent="0">
              <a:buNone/>
              <a:defRPr sz="1000"/>
            </a:lvl7pPr>
            <a:lvl8pPr marL="3684300" indent="0">
              <a:buNone/>
              <a:defRPr sz="1000"/>
            </a:lvl8pPr>
            <a:lvl9pPr marL="421062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20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5266" tIns="52633" rIns="105266" bIns="52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105266" tIns="52633" rIns="105266" bIns="52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54D4-3E4D-4369-869E-F4ED387452E9}" type="datetimeFigureOut">
              <a:rPr lang="uk-UA" smtClean="0"/>
              <a:pPr/>
              <a:t>03.05.2018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55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2657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4746" indent="-394746" algn="l" defTabSz="1052657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5284" indent="-328955" algn="l" defTabSz="105265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5822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2150" indent="-263164" algn="l" defTabSz="1052657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8479" indent="-263164" algn="l" defTabSz="1052657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808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21136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47465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73793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6329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2657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8986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5315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1643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972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4300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29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0792" y="1627809"/>
            <a:ext cx="6663328" cy="31683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uk-UA" sz="3700" b="1" dirty="0" smtClean="0">
                <a:solidFill>
                  <a:srgbClr val="FF0000"/>
                </a:solidFill>
              </a:rPr>
              <a:t/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uk-UA" sz="3700" b="1" dirty="0" smtClean="0">
                <a:solidFill>
                  <a:srgbClr val="FF0000"/>
                </a:solidFill>
              </a:rPr>
              <a:t>Консультації з юридичних питань</a:t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uk-UA" sz="3700" b="1" dirty="0" smtClean="0">
                <a:solidFill>
                  <a:srgbClr val="FF0000"/>
                </a:solidFill>
              </a:rPr>
              <a:t/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uk-UA" sz="4000" b="1" smtClean="0">
                <a:solidFill>
                  <a:srgbClr val="FF0000"/>
                </a:solidFill>
              </a:rPr>
              <a:t>10 </a:t>
            </a:r>
            <a:r>
              <a:rPr lang="uk-UA" sz="4000" b="1" smtClean="0"/>
              <a:t>травня</a:t>
            </a:r>
            <a:r>
              <a:rPr lang="uk-UA" sz="4000" b="1" smtClean="0"/>
              <a:t> 2018 </a:t>
            </a:r>
            <a:r>
              <a:rPr lang="uk-UA" sz="4000" b="1" dirty="0" smtClean="0"/>
              <a:t>року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4100" b="1" dirty="0" err="1" smtClean="0">
                <a:solidFill>
                  <a:srgbClr val="FF0000"/>
                </a:solidFill>
              </a:rPr>
              <a:t>з</a:t>
            </a:r>
            <a:r>
              <a:rPr lang="ru-RU" sz="4100" b="1" dirty="0" smtClean="0">
                <a:solidFill>
                  <a:srgbClr val="FF0000"/>
                </a:solidFill>
              </a:rPr>
              <a:t> 09</a:t>
            </a:r>
            <a:r>
              <a:rPr lang="ru-RU" sz="4100" b="1" baseline="30000" dirty="0" smtClean="0">
                <a:solidFill>
                  <a:srgbClr val="FF0000"/>
                </a:solidFill>
              </a:rPr>
              <a:t>00</a:t>
            </a:r>
            <a:r>
              <a:rPr lang="ru-RU" sz="4100" b="1" dirty="0" smtClean="0">
                <a:solidFill>
                  <a:srgbClr val="FF0000"/>
                </a:solidFill>
              </a:rPr>
              <a:t> до 11</a:t>
            </a:r>
            <a:r>
              <a:rPr lang="ru-RU" sz="4100" b="1" baseline="30000" dirty="0" smtClean="0">
                <a:solidFill>
                  <a:srgbClr val="FF0000"/>
                </a:solidFill>
              </a:rPr>
              <a:t>00</a:t>
            </a:r>
            <a:r>
              <a:rPr lang="uk-UA" sz="3700" b="1" dirty="0" smtClean="0">
                <a:solidFill>
                  <a:srgbClr val="FF0000"/>
                </a:solidFill>
              </a:rPr>
              <a:t/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uk-UA" sz="3700" b="1" dirty="0" smtClean="0">
                <a:solidFill>
                  <a:srgbClr val="FF0000"/>
                </a:solidFill>
              </a:rPr>
              <a:t/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в </a:t>
            </a:r>
            <a:r>
              <a:rPr lang="ru-RU" sz="2800" dirty="0" err="1"/>
              <a:t>приміщенні</a:t>
            </a:r>
            <a:r>
              <a:rPr lang="ru-RU" sz="2800" dirty="0"/>
              <a:t> </a:t>
            </a:r>
            <a:r>
              <a:rPr lang="ru-RU" sz="2300" dirty="0"/>
              <a:t/>
            </a:r>
            <a:br>
              <a:rPr lang="ru-RU" sz="2300" dirty="0"/>
            </a:br>
            <a:r>
              <a:rPr lang="ru-RU" sz="3200" b="1" dirty="0" err="1" smtClean="0">
                <a:solidFill>
                  <a:srgbClr val="FF0000"/>
                </a:solidFill>
              </a:rPr>
              <a:t>Комишуваської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селищної</a:t>
            </a:r>
            <a:r>
              <a:rPr lang="ru-RU" sz="3200" b="1" dirty="0" smtClean="0">
                <a:solidFill>
                  <a:srgbClr val="FF0000"/>
                </a:solidFill>
              </a:rPr>
              <a:t> ради</a:t>
            </a: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300" b="1" u="sng" dirty="0" smtClean="0"/>
              <a:t>за </a:t>
            </a:r>
            <a:r>
              <a:rPr lang="ru-RU" sz="2300" b="1" u="sng" dirty="0" err="1"/>
              <a:t>адресою</a:t>
            </a:r>
            <a:r>
              <a:rPr lang="ru-RU" sz="2300" u="sng" dirty="0"/>
              <a:t>: </a:t>
            </a:r>
            <a:r>
              <a:rPr lang="ru-RU" sz="2300" u="sng" dirty="0" smtClean="0"/>
              <a:t>смт. Комишуваха, </a:t>
            </a:r>
            <a:br>
              <a:rPr lang="ru-RU" sz="2300" u="sng" dirty="0" smtClean="0"/>
            </a:br>
            <a:r>
              <a:rPr lang="ru-RU" sz="2300" u="sng" dirty="0" err="1" smtClean="0"/>
              <a:t>вул</a:t>
            </a:r>
            <a:r>
              <a:rPr lang="ru-RU" sz="2300" u="sng" dirty="0" smtClean="0"/>
              <a:t>. Богдана </a:t>
            </a:r>
            <a:r>
              <a:rPr lang="ru-RU" sz="2300" u="sng" dirty="0" err="1" smtClean="0"/>
              <a:t>Хмельницького</a:t>
            </a:r>
            <a:r>
              <a:rPr lang="ru-RU" sz="2300" u="sng" dirty="0" smtClean="0"/>
              <a:t>, буд. 49</a:t>
            </a:r>
            <a:r>
              <a:rPr lang="uk-UA" sz="2800" b="1" dirty="0" smtClean="0">
                <a:solidFill>
                  <a:srgbClr val="FF0000"/>
                </a:solidFill>
              </a:rPr>
              <a:t/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ru-RU" sz="1600" u="sng" dirty="0" smtClean="0"/>
              <a:t> </a:t>
            </a:r>
            <a:endParaRPr lang="uk-UA" sz="2100" dirty="0">
              <a:solidFill>
                <a:sysClr val="windowText" lastClr="0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6463" y="6727204"/>
            <a:ext cx="9627657" cy="36000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6463" y="116632"/>
            <a:ext cx="9627657" cy="0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9744120" y="116633"/>
            <a:ext cx="0" cy="6610571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16463" y="116633"/>
            <a:ext cx="0" cy="6610571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4733" y="4581129"/>
            <a:ext cx="212653" cy="429459"/>
          </a:xfrm>
          <a:prstGeom prst="rect">
            <a:avLst/>
          </a:prstGeom>
          <a:noFill/>
        </p:spPr>
        <p:txBody>
          <a:bodyPr wrap="none" lIns="105266" tIns="52633" rIns="105266" bIns="52633" rtlCol="0">
            <a:spAutoFit/>
          </a:bodyPr>
          <a:lstStyle/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88504" y="3140968"/>
            <a:ext cx="2808312" cy="2691617"/>
          </a:xfrm>
          <a:prstGeom prst="rect">
            <a:avLst/>
          </a:prstGeom>
          <a:noFill/>
        </p:spPr>
        <p:txBody>
          <a:bodyPr wrap="square" lIns="105266" tIns="52633" rIns="105266" bIns="52633" rtlCol="0">
            <a:spAutoFit/>
          </a:bodyPr>
          <a:lstStyle/>
          <a:p>
            <a:pPr algn="ctr"/>
            <a:r>
              <a:rPr lang="ru-RU" dirty="0" err="1" smtClean="0"/>
              <a:t>Відділ</a:t>
            </a:r>
            <a:r>
              <a:rPr lang="ru-RU" dirty="0" smtClean="0"/>
              <a:t> «</a:t>
            </a:r>
            <a:r>
              <a:rPr lang="ru-RU" dirty="0" err="1" smtClean="0"/>
              <a:t>Оріхівське</a:t>
            </a:r>
            <a:r>
              <a:rPr lang="ru-RU" dirty="0" smtClean="0"/>
              <a:t> бюро </a:t>
            </a:r>
            <a:r>
              <a:rPr lang="ru-RU" dirty="0" err="1" smtClean="0"/>
              <a:t>правової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» </a:t>
            </a:r>
            <a:r>
              <a:rPr lang="ru-RU" dirty="0" err="1" smtClean="0"/>
              <a:t>Першого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запорізького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err="1" smtClean="0"/>
              <a:t>місцевого</a:t>
            </a:r>
            <a:r>
              <a:rPr lang="en-US" dirty="0" smtClean="0"/>
              <a:t> </a:t>
            </a:r>
            <a:r>
              <a:rPr lang="ru-RU" dirty="0" smtClean="0"/>
              <a:t> центру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надання</a:t>
            </a:r>
            <a:r>
              <a:rPr lang="ru-RU" dirty="0"/>
              <a:t> </a:t>
            </a:r>
            <a:r>
              <a:rPr lang="ru-RU" dirty="0" err="1" smtClean="0"/>
              <a:t>безоплатної</a:t>
            </a:r>
            <a:r>
              <a:rPr lang="ru-RU" dirty="0" smtClean="0"/>
              <a:t>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en-US" dirty="0"/>
              <a:t>  </a:t>
            </a:r>
            <a:r>
              <a:rPr lang="uk-UA" dirty="0"/>
              <a:t>центру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endParaRPr lang="uk-UA" dirty="0"/>
          </a:p>
        </p:txBody>
      </p:sp>
      <p:pic>
        <p:nvPicPr>
          <p:cNvPr id="12" name="Рисунок 11" descr="Зображе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332656"/>
            <a:ext cx="28083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18</Words>
  <Application>Microsoft Office PowerPoint</Application>
  <PresentationFormat>Лист A4 (210x297 мм)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 Консультації з юридичних питань  10 травня 2018 року з 0900 до 1100  в приміщенні  Комишуваської селищної ради  за адресою: смт. Комишуваха,  вул. Богдана Хмельницького, буд. 49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Графік дистанційної Громадської приймальні  з надання безоплатної первинної правової допомоги  Першого запорізького місцевого центру  з надання безоплатної вторинної правової допомоги при  Головному територіальному управлінні юстиції  у Запорізькій області</dc:title>
  <dc:creator>Братусь</dc:creator>
  <cp:lastModifiedBy>Пользователь Windows</cp:lastModifiedBy>
  <cp:revision>69</cp:revision>
  <dcterms:created xsi:type="dcterms:W3CDTF">2016-07-22T10:00:41Z</dcterms:created>
  <dcterms:modified xsi:type="dcterms:W3CDTF">2018-05-03T06:03:02Z</dcterms:modified>
</cp:coreProperties>
</file>