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947275"/>
  <p:defaultTextStyle>
    <a:defPPr>
      <a:defRPr lang="uk-UA"/>
    </a:defPPr>
    <a:lvl1pPr marL="0" algn="l" defTabSz="105265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6329" algn="l" defTabSz="105265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52657" algn="l" defTabSz="105265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78986" algn="l" defTabSz="105265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05315" algn="l" defTabSz="105265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31643" algn="l" defTabSz="105265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57972" algn="l" defTabSz="105265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84300" algn="l" defTabSz="105265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210629" algn="l" defTabSz="105265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E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323" autoAdjust="0"/>
  </p:normalViewPr>
  <p:slideViewPr>
    <p:cSldViewPr>
      <p:cViewPr varScale="1">
        <p:scale>
          <a:sx n="74" d="100"/>
          <a:sy n="74" d="100"/>
        </p:scale>
        <p:origin x="1536" y="72"/>
      </p:cViewPr>
      <p:guideLst>
        <p:guide orient="horz" pos="2161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63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526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78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053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316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57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84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2106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54D4-3E4D-4369-869E-F4ED387452E9}" type="datetimeFigureOut">
              <a:rPr lang="uk-UA" smtClean="0"/>
              <a:pPr/>
              <a:t>27.07.2020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01FB-DF0B-4CC7-AEF2-2F8952C7E57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15384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54D4-3E4D-4369-869E-F4ED387452E9}" type="datetimeFigureOut">
              <a:rPr lang="uk-UA" smtClean="0"/>
              <a:pPr/>
              <a:t>27.07.2020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01FB-DF0B-4CC7-AEF2-2F8952C7E57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52031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386388" y="366714"/>
            <a:ext cx="1671639" cy="78009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1478" y="366714"/>
            <a:ext cx="4849814" cy="78009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54D4-3E4D-4369-869E-F4ED387452E9}" type="datetimeFigureOut">
              <a:rPr lang="uk-UA" smtClean="0"/>
              <a:pPr/>
              <a:t>27.07.2020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01FB-DF0B-4CC7-AEF2-2F8952C7E57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26553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54D4-3E4D-4369-869E-F4ED387452E9}" type="datetimeFigureOut">
              <a:rPr lang="uk-UA" smtClean="0"/>
              <a:pPr/>
              <a:t>27.07.2020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01FB-DF0B-4CC7-AEF2-2F8952C7E57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22592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4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5"/>
            <a:ext cx="8420100" cy="1500187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632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5265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789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10531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316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579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843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2106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54D4-3E4D-4369-869E-F4ED387452E9}" type="datetimeFigureOut">
              <a:rPr lang="uk-UA" smtClean="0"/>
              <a:pPr/>
              <a:t>27.07.2020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01FB-DF0B-4CC7-AEF2-2F8952C7E57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48150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71476" y="2133602"/>
            <a:ext cx="3260725" cy="60340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97301" y="2133602"/>
            <a:ext cx="3260725" cy="60340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54D4-3E4D-4369-869E-F4ED387452E9}" type="datetimeFigureOut">
              <a:rPr lang="uk-UA" smtClean="0"/>
              <a:pPr/>
              <a:t>27.07.2020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01FB-DF0B-4CC7-AEF2-2F8952C7E57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19031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9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26329" indent="0">
              <a:buNone/>
              <a:defRPr sz="2300" b="1"/>
            </a:lvl2pPr>
            <a:lvl3pPr marL="1052657" indent="0">
              <a:buNone/>
              <a:defRPr sz="2100" b="1"/>
            </a:lvl3pPr>
            <a:lvl4pPr marL="1578986" indent="0">
              <a:buNone/>
              <a:defRPr sz="1800" b="1"/>
            </a:lvl4pPr>
            <a:lvl5pPr marL="2105315" indent="0">
              <a:buNone/>
              <a:defRPr sz="1800" b="1"/>
            </a:lvl5pPr>
            <a:lvl6pPr marL="2631643" indent="0">
              <a:buNone/>
              <a:defRPr sz="1800" b="1"/>
            </a:lvl6pPr>
            <a:lvl7pPr marL="3157972" indent="0">
              <a:buNone/>
              <a:defRPr sz="1800" b="1"/>
            </a:lvl7pPr>
            <a:lvl8pPr marL="3684300" indent="0">
              <a:buNone/>
              <a:defRPr sz="1800" b="1"/>
            </a:lvl8pPr>
            <a:lvl9pPr marL="4210629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1" y="2174876"/>
            <a:ext cx="4376870" cy="3951288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26329" indent="0">
              <a:buNone/>
              <a:defRPr sz="2300" b="1"/>
            </a:lvl2pPr>
            <a:lvl3pPr marL="1052657" indent="0">
              <a:buNone/>
              <a:defRPr sz="2100" b="1"/>
            </a:lvl3pPr>
            <a:lvl4pPr marL="1578986" indent="0">
              <a:buNone/>
              <a:defRPr sz="1800" b="1"/>
            </a:lvl4pPr>
            <a:lvl5pPr marL="2105315" indent="0">
              <a:buNone/>
              <a:defRPr sz="1800" b="1"/>
            </a:lvl5pPr>
            <a:lvl6pPr marL="2631643" indent="0">
              <a:buNone/>
              <a:defRPr sz="1800" b="1"/>
            </a:lvl6pPr>
            <a:lvl7pPr marL="3157972" indent="0">
              <a:buNone/>
              <a:defRPr sz="1800" b="1"/>
            </a:lvl7pPr>
            <a:lvl8pPr marL="3684300" indent="0">
              <a:buNone/>
              <a:defRPr sz="1800" b="1"/>
            </a:lvl8pPr>
            <a:lvl9pPr marL="4210629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3" y="2174876"/>
            <a:ext cx="4378590" cy="3951288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54D4-3E4D-4369-869E-F4ED387452E9}" type="datetimeFigureOut">
              <a:rPr lang="uk-UA" smtClean="0"/>
              <a:pPr/>
              <a:t>27.07.2020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01FB-DF0B-4CC7-AEF2-2F8952C7E57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66395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54D4-3E4D-4369-869E-F4ED387452E9}" type="datetimeFigureOut">
              <a:rPr lang="uk-UA" smtClean="0"/>
              <a:pPr/>
              <a:t>27.07.2020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01FB-DF0B-4CC7-AEF2-2F8952C7E57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47797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54D4-3E4D-4369-869E-F4ED387452E9}" type="datetimeFigureOut">
              <a:rPr lang="uk-UA" smtClean="0"/>
              <a:pPr/>
              <a:t>27.07.2020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01FB-DF0B-4CC7-AEF2-2F8952C7E57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44201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3" y="273050"/>
            <a:ext cx="3259006" cy="1162050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3" y="273052"/>
            <a:ext cx="5537730" cy="585311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8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3" y="1435102"/>
            <a:ext cx="3259006" cy="4691063"/>
          </a:xfrm>
        </p:spPr>
        <p:txBody>
          <a:bodyPr/>
          <a:lstStyle>
            <a:lvl1pPr marL="0" indent="0">
              <a:buNone/>
              <a:defRPr sz="1600"/>
            </a:lvl1pPr>
            <a:lvl2pPr marL="526329" indent="0">
              <a:buNone/>
              <a:defRPr sz="1400"/>
            </a:lvl2pPr>
            <a:lvl3pPr marL="1052657" indent="0">
              <a:buNone/>
              <a:defRPr sz="1200"/>
            </a:lvl3pPr>
            <a:lvl4pPr marL="1578986" indent="0">
              <a:buNone/>
              <a:defRPr sz="1000"/>
            </a:lvl4pPr>
            <a:lvl5pPr marL="2105315" indent="0">
              <a:buNone/>
              <a:defRPr sz="1000"/>
            </a:lvl5pPr>
            <a:lvl6pPr marL="2631643" indent="0">
              <a:buNone/>
              <a:defRPr sz="1000"/>
            </a:lvl6pPr>
            <a:lvl7pPr marL="3157972" indent="0">
              <a:buNone/>
              <a:defRPr sz="1000"/>
            </a:lvl7pPr>
            <a:lvl8pPr marL="3684300" indent="0">
              <a:buNone/>
              <a:defRPr sz="1000"/>
            </a:lvl8pPr>
            <a:lvl9pPr marL="421062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54D4-3E4D-4369-869E-F4ED387452E9}" type="datetimeFigureOut">
              <a:rPr lang="uk-UA" smtClean="0"/>
              <a:pPr/>
              <a:t>27.07.2020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01FB-DF0B-4CC7-AEF2-2F8952C7E57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67562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2"/>
            <a:ext cx="5943600" cy="566738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6"/>
            <a:ext cx="5943600" cy="4114800"/>
          </a:xfrm>
        </p:spPr>
        <p:txBody>
          <a:bodyPr/>
          <a:lstStyle>
            <a:lvl1pPr marL="0" indent="0">
              <a:buNone/>
              <a:defRPr sz="3700"/>
            </a:lvl1pPr>
            <a:lvl2pPr marL="526329" indent="0">
              <a:buNone/>
              <a:defRPr sz="3200"/>
            </a:lvl2pPr>
            <a:lvl3pPr marL="1052657" indent="0">
              <a:buNone/>
              <a:defRPr sz="2800"/>
            </a:lvl3pPr>
            <a:lvl4pPr marL="1578986" indent="0">
              <a:buNone/>
              <a:defRPr sz="2300"/>
            </a:lvl4pPr>
            <a:lvl5pPr marL="2105315" indent="0">
              <a:buNone/>
              <a:defRPr sz="2300"/>
            </a:lvl5pPr>
            <a:lvl6pPr marL="2631643" indent="0">
              <a:buNone/>
              <a:defRPr sz="2300"/>
            </a:lvl6pPr>
            <a:lvl7pPr marL="3157972" indent="0">
              <a:buNone/>
              <a:defRPr sz="2300"/>
            </a:lvl7pPr>
            <a:lvl8pPr marL="3684300" indent="0">
              <a:buNone/>
              <a:defRPr sz="2300"/>
            </a:lvl8pPr>
            <a:lvl9pPr marL="4210629" indent="0">
              <a:buNone/>
              <a:defRPr sz="23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600"/>
            </a:lvl1pPr>
            <a:lvl2pPr marL="526329" indent="0">
              <a:buNone/>
              <a:defRPr sz="1400"/>
            </a:lvl2pPr>
            <a:lvl3pPr marL="1052657" indent="0">
              <a:buNone/>
              <a:defRPr sz="1200"/>
            </a:lvl3pPr>
            <a:lvl4pPr marL="1578986" indent="0">
              <a:buNone/>
              <a:defRPr sz="1000"/>
            </a:lvl4pPr>
            <a:lvl5pPr marL="2105315" indent="0">
              <a:buNone/>
              <a:defRPr sz="1000"/>
            </a:lvl5pPr>
            <a:lvl6pPr marL="2631643" indent="0">
              <a:buNone/>
              <a:defRPr sz="1000"/>
            </a:lvl6pPr>
            <a:lvl7pPr marL="3157972" indent="0">
              <a:buNone/>
              <a:defRPr sz="1000"/>
            </a:lvl7pPr>
            <a:lvl8pPr marL="3684300" indent="0">
              <a:buNone/>
              <a:defRPr sz="1000"/>
            </a:lvl8pPr>
            <a:lvl9pPr marL="421062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54D4-3E4D-4369-869E-F4ED387452E9}" type="datetimeFigureOut">
              <a:rPr lang="uk-UA" smtClean="0"/>
              <a:pPr/>
              <a:t>27.07.2020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01FB-DF0B-4CC7-AEF2-2F8952C7E57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02057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9"/>
            <a:ext cx="8915400" cy="1143000"/>
          </a:xfrm>
          <a:prstGeom prst="rect">
            <a:avLst/>
          </a:prstGeom>
        </p:spPr>
        <p:txBody>
          <a:bodyPr vert="horz" lIns="105266" tIns="52633" rIns="105266" bIns="5263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2"/>
            <a:ext cx="8915400" cy="4525963"/>
          </a:xfrm>
          <a:prstGeom prst="rect">
            <a:avLst/>
          </a:prstGeom>
        </p:spPr>
        <p:txBody>
          <a:bodyPr vert="horz" lIns="105266" tIns="52633" rIns="105266" bIns="5263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105266" tIns="52633" rIns="105266" bIns="5263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554D4-3E4D-4369-869E-F4ED387452E9}" type="datetimeFigureOut">
              <a:rPr lang="uk-UA" smtClean="0"/>
              <a:pPr/>
              <a:t>27.07.2020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105266" tIns="52633" rIns="105266" bIns="5263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105266" tIns="52633" rIns="105266" bIns="5263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901FB-DF0B-4CC7-AEF2-2F8952C7E57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6553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52657" rtl="0" eaLnBrk="1" latinLnBrk="0" hangingPunct="1">
        <a:spcBef>
          <a:spcPct val="0"/>
        </a:spcBef>
        <a:buNone/>
        <a:defRPr sz="5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4746" indent="-394746" algn="l" defTabSz="1052657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55284" indent="-328955" algn="l" defTabSz="1052657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15822" indent="-263164" algn="l" defTabSz="1052657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42150" indent="-263164" algn="l" defTabSz="1052657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68479" indent="-263164" algn="l" defTabSz="1052657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94808" indent="-263164" algn="l" defTabSz="1052657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21136" indent="-263164" algn="l" defTabSz="1052657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47465" indent="-263164" algn="l" defTabSz="1052657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73793" indent="-263164" algn="l" defTabSz="1052657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105265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6329" algn="l" defTabSz="105265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52657" algn="l" defTabSz="105265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78986" algn="l" defTabSz="105265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05315" algn="l" defTabSz="105265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1643" algn="l" defTabSz="105265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57972" algn="l" defTabSz="105265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84300" algn="l" defTabSz="105265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10629" algn="l" defTabSz="105265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80792" y="1627809"/>
            <a:ext cx="6663328" cy="316835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defRPr/>
            </a:pPr>
            <a:r>
              <a:rPr lang="uk-UA" sz="3700" b="1" dirty="0" smtClean="0">
                <a:solidFill>
                  <a:srgbClr val="FF0000"/>
                </a:solidFill>
              </a:rPr>
              <a:t/>
            </a:r>
            <a:br>
              <a:rPr lang="uk-UA" sz="3700" b="1" dirty="0" smtClean="0">
                <a:solidFill>
                  <a:srgbClr val="FF0000"/>
                </a:solidFill>
              </a:rPr>
            </a:br>
            <a:r>
              <a:rPr lang="uk-UA" sz="3700" b="1" dirty="0" smtClean="0"/>
              <a:t>Консультації з юридичних питань</a:t>
            </a:r>
            <a:br>
              <a:rPr lang="uk-UA" sz="3700" b="1" dirty="0" smtClean="0"/>
            </a:br>
            <a:r>
              <a:rPr lang="uk-UA" sz="3700" b="1" dirty="0" smtClean="0"/>
              <a:t/>
            </a:r>
            <a:br>
              <a:rPr lang="uk-UA" sz="3700" b="1" dirty="0" smtClean="0"/>
            </a:br>
            <a:r>
              <a:rPr lang="uk-UA" sz="4000" b="1" dirty="0" smtClean="0"/>
              <a:t>31</a:t>
            </a:r>
            <a:r>
              <a:rPr lang="uk-UA" sz="4000" b="1" dirty="0" smtClean="0"/>
              <a:t> липня 2020 </a:t>
            </a:r>
            <a:r>
              <a:rPr lang="uk-UA" sz="4000" b="1" dirty="0" smtClean="0"/>
              <a:t>року</a:t>
            </a: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4100" b="1" dirty="0" smtClean="0"/>
              <a:t>з 09</a:t>
            </a:r>
            <a:r>
              <a:rPr lang="ru-RU" sz="4100" b="1" baseline="30000" dirty="0" smtClean="0"/>
              <a:t>00</a:t>
            </a:r>
            <a:r>
              <a:rPr lang="ru-RU" sz="4100" b="1" dirty="0" smtClean="0"/>
              <a:t> до 12</a:t>
            </a:r>
            <a:r>
              <a:rPr lang="ru-RU" sz="4100" b="1" baseline="30000" dirty="0" smtClean="0"/>
              <a:t>00</a:t>
            </a:r>
            <a:r>
              <a:rPr lang="uk-UA" sz="3700" b="1" dirty="0" smtClean="0"/>
              <a:t/>
            </a:r>
            <a:br>
              <a:rPr lang="uk-UA" sz="3700" b="1" dirty="0" smtClean="0"/>
            </a:br>
            <a:r>
              <a:rPr lang="uk-UA" sz="3700" b="1" dirty="0" smtClean="0"/>
              <a:t/>
            </a:r>
            <a:br>
              <a:rPr lang="uk-UA" sz="3700" b="1" dirty="0" smtClean="0"/>
            </a:br>
            <a:r>
              <a:rPr lang="ru-RU" sz="2800" dirty="0" smtClean="0"/>
              <a:t>в </a:t>
            </a:r>
            <a:r>
              <a:rPr lang="ru-RU" sz="2800" dirty="0" err="1"/>
              <a:t>приміщенні</a:t>
            </a:r>
            <a:r>
              <a:rPr lang="ru-RU" sz="2800" dirty="0"/>
              <a:t>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ЦНАП</a:t>
            </a:r>
            <a:r>
              <a:rPr lang="ru-RU" sz="2300" dirty="0"/>
              <a:t/>
            </a:r>
            <a:br>
              <a:rPr lang="ru-RU" sz="2300" dirty="0"/>
            </a:br>
            <a:r>
              <a:rPr lang="ru-RU" sz="3200" b="1" dirty="0" smtClean="0"/>
              <a:t>Комишуваської </a:t>
            </a:r>
            <a:r>
              <a:rPr lang="ru-RU" sz="3200" b="1" dirty="0" err="1" smtClean="0"/>
              <a:t>селищної</a:t>
            </a:r>
            <a:r>
              <a:rPr lang="ru-RU" sz="3200" b="1" dirty="0" smtClean="0"/>
              <a:t> ради</a:t>
            </a: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300" b="1" u="sng" dirty="0" smtClean="0"/>
              <a:t>за </a:t>
            </a:r>
            <a:r>
              <a:rPr lang="ru-RU" sz="2300" b="1" u="sng" dirty="0" err="1"/>
              <a:t>адресою</a:t>
            </a:r>
            <a:r>
              <a:rPr lang="ru-RU" sz="2300" u="sng" dirty="0"/>
              <a:t>: </a:t>
            </a:r>
            <a:r>
              <a:rPr lang="ru-RU" sz="2300" u="sng" dirty="0" smtClean="0"/>
              <a:t>смт. Комишуваха, </a:t>
            </a:r>
            <a:br>
              <a:rPr lang="ru-RU" sz="2300" u="sng" dirty="0" smtClean="0"/>
            </a:br>
            <a:r>
              <a:rPr lang="ru-RU" sz="2300" u="sng" dirty="0" smtClean="0"/>
              <a:t>вул. Хмельницького</a:t>
            </a:r>
            <a:r>
              <a:rPr lang="ru-RU" sz="2300" u="sng" dirty="0">
                <a:solidFill>
                  <a:prstClr val="black"/>
                </a:solidFill>
              </a:rPr>
              <a:t> </a:t>
            </a:r>
            <a:r>
              <a:rPr lang="ru-RU" sz="2300" u="sng" dirty="0" smtClean="0">
                <a:solidFill>
                  <a:prstClr val="black"/>
                </a:solidFill>
              </a:rPr>
              <a:t>Богдана</a:t>
            </a:r>
            <a:r>
              <a:rPr lang="ru-RU" sz="2300" u="sng" dirty="0" smtClean="0"/>
              <a:t>, буд. 47</a:t>
            </a:r>
            <a:r>
              <a:rPr lang="uk-UA" sz="2800" b="1" dirty="0" smtClean="0">
                <a:solidFill>
                  <a:srgbClr val="FF0000"/>
                </a:solidFill>
              </a:rPr>
              <a:t/>
            </a:r>
            <a:br>
              <a:rPr lang="uk-UA" sz="2800" b="1" dirty="0" smtClean="0">
                <a:solidFill>
                  <a:srgbClr val="FF0000"/>
                </a:solidFill>
              </a:rPr>
            </a:br>
            <a:r>
              <a:rPr lang="ru-RU" sz="1600" u="sng" dirty="0" smtClean="0"/>
              <a:t> </a:t>
            </a:r>
            <a:endParaRPr lang="uk-UA" sz="2100" dirty="0">
              <a:solidFill>
                <a:sysClr val="windowText" lastClr="000000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16463" y="6727204"/>
            <a:ext cx="9627657" cy="36000"/>
          </a:xfrm>
          <a:prstGeom prst="line">
            <a:avLst/>
          </a:prstGeom>
          <a:ln w="63500" cmpd="sng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16463" y="116632"/>
            <a:ext cx="9627657" cy="0"/>
          </a:xfrm>
          <a:prstGeom prst="line">
            <a:avLst/>
          </a:prstGeom>
          <a:ln w="63500" cmpd="sng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9744120" y="116633"/>
            <a:ext cx="0" cy="6610571"/>
          </a:xfrm>
          <a:prstGeom prst="line">
            <a:avLst/>
          </a:prstGeom>
          <a:ln w="63500" cmpd="sng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116463" y="116633"/>
            <a:ext cx="0" cy="6610571"/>
          </a:xfrm>
          <a:prstGeom prst="line">
            <a:avLst/>
          </a:prstGeom>
          <a:ln w="63500" cmpd="sng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34733" y="4581129"/>
            <a:ext cx="212653" cy="429459"/>
          </a:xfrm>
          <a:prstGeom prst="rect">
            <a:avLst/>
          </a:prstGeom>
          <a:noFill/>
        </p:spPr>
        <p:txBody>
          <a:bodyPr wrap="none" lIns="105266" tIns="52633" rIns="105266" bIns="52633" rtlCol="0">
            <a:spAutoFit/>
          </a:bodyPr>
          <a:lstStyle/>
          <a:p>
            <a:endParaRPr lang="uk-UA" dirty="0"/>
          </a:p>
        </p:txBody>
      </p:sp>
      <p:sp>
        <p:nvSpPr>
          <p:cNvPr id="8" name="TextBox 7"/>
          <p:cNvSpPr txBox="1"/>
          <p:nvPr/>
        </p:nvSpPr>
        <p:spPr>
          <a:xfrm>
            <a:off x="488504" y="3140968"/>
            <a:ext cx="2808312" cy="2691617"/>
          </a:xfrm>
          <a:prstGeom prst="rect">
            <a:avLst/>
          </a:prstGeom>
          <a:noFill/>
        </p:spPr>
        <p:txBody>
          <a:bodyPr wrap="square" lIns="105266" tIns="52633" rIns="105266" bIns="52633" rtlCol="0">
            <a:spAutoFit/>
          </a:bodyPr>
          <a:lstStyle/>
          <a:p>
            <a:pPr algn="ctr"/>
            <a:r>
              <a:rPr lang="ru-RU" dirty="0" err="1" smtClean="0"/>
              <a:t>Відділ</a:t>
            </a:r>
            <a:r>
              <a:rPr lang="ru-RU" dirty="0" smtClean="0"/>
              <a:t> «</a:t>
            </a:r>
            <a:r>
              <a:rPr lang="ru-RU" dirty="0" err="1" smtClean="0"/>
              <a:t>Оріхівське</a:t>
            </a:r>
            <a:r>
              <a:rPr lang="ru-RU" dirty="0" smtClean="0"/>
              <a:t> бюро </a:t>
            </a:r>
            <a:r>
              <a:rPr lang="ru-RU" dirty="0" err="1" smtClean="0"/>
              <a:t>правової</a:t>
            </a:r>
            <a:r>
              <a:rPr lang="ru-RU" dirty="0" smtClean="0"/>
              <a:t> </a:t>
            </a:r>
            <a:r>
              <a:rPr lang="ru-RU" dirty="0" err="1" smtClean="0"/>
              <a:t>допомоги</a:t>
            </a:r>
            <a:r>
              <a:rPr lang="ru-RU" dirty="0" smtClean="0"/>
              <a:t>» </a:t>
            </a:r>
            <a:r>
              <a:rPr lang="ru-RU" dirty="0" err="1" smtClean="0"/>
              <a:t>Першого</a:t>
            </a:r>
            <a:r>
              <a:rPr lang="en-US" dirty="0" smtClean="0"/>
              <a:t> </a:t>
            </a:r>
            <a:r>
              <a:rPr lang="ru-RU" dirty="0" smtClean="0"/>
              <a:t> </a:t>
            </a:r>
            <a:r>
              <a:rPr lang="ru-RU" dirty="0" err="1" smtClean="0"/>
              <a:t>запорізького</a:t>
            </a:r>
            <a:r>
              <a:rPr lang="ru-RU" dirty="0" smtClean="0"/>
              <a:t> </a:t>
            </a:r>
            <a:r>
              <a:rPr lang="ru-RU" dirty="0"/>
              <a:t> </a:t>
            </a:r>
            <a:r>
              <a:rPr lang="ru-RU" dirty="0" err="1" smtClean="0"/>
              <a:t>місцевого</a:t>
            </a:r>
            <a:r>
              <a:rPr lang="en-US" dirty="0" smtClean="0"/>
              <a:t> </a:t>
            </a:r>
            <a:r>
              <a:rPr lang="ru-RU" dirty="0" smtClean="0"/>
              <a:t> центру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 smtClean="0"/>
              <a:t>надання</a:t>
            </a:r>
            <a:r>
              <a:rPr lang="ru-RU" dirty="0"/>
              <a:t> </a:t>
            </a:r>
            <a:r>
              <a:rPr lang="ru-RU" dirty="0" err="1" smtClean="0"/>
              <a:t>безоплатної</a:t>
            </a:r>
            <a:r>
              <a:rPr lang="ru-RU" dirty="0" smtClean="0"/>
              <a:t> </a:t>
            </a:r>
            <a:r>
              <a:rPr lang="ru-RU" dirty="0" err="1"/>
              <a:t>вторинної</a:t>
            </a:r>
            <a:r>
              <a:rPr lang="ru-RU" dirty="0"/>
              <a:t> </a:t>
            </a:r>
            <a:r>
              <a:rPr lang="ru-RU" dirty="0" err="1"/>
              <a:t>правової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en-US" dirty="0"/>
              <a:t>  </a:t>
            </a:r>
            <a:r>
              <a:rPr lang="uk-UA" dirty="0"/>
              <a:t>центру</a:t>
            </a:r>
            <a:r>
              <a:rPr lang="ru-RU" dirty="0">
                <a:solidFill>
                  <a:srgbClr val="FF0000"/>
                </a:solidFill>
              </a:rPr>
              <a:t> </a:t>
            </a:r>
            <a:endParaRPr lang="uk-UA" dirty="0"/>
          </a:p>
        </p:txBody>
      </p:sp>
      <p:pic>
        <p:nvPicPr>
          <p:cNvPr id="12" name="Рисунок 11" descr="Зображенн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4488" y="332656"/>
            <a:ext cx="2808312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68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695</TotalTime>
  <Words>18</Words>
  <Application>Microsoft Office PowerPoint</Application>
  <PresentationFormat>Лист A4 (210x297 мм)</PresentationFormat>
  <Paragraphs>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 Консультації з юридичних питань  31 липня 2020 року з 0900 до 1200  в приміщенні  ЦНАП Комишуваської селищної ради  за адресою: смт. Комишуваха,  вул. Хмельницького Богдана, буд. 47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Графік дистанційної Громадської приймальні  з надання безоплатної первинної правової допомоги  Першого запорізького місцевого центру  з надання безоплатної вторинної правової допомоги при  Головному територіальному управлінні юстиції  у Запорізькій області</dc:title>
  <dc:creator>Братусь</dc:creator>
  <cp:lastModifiedBy>Пользователь Windows</cp:lastModifiedBy>
  <cp:revision>76</cp:revision>
  <cp:lastPrinted>2019-10-21T07:34:48Z</cp:lastPrinted>
  <dcterms:created xsi:type="dcterms:W3CDTF">2016-07-22T10:00:41Z</dcterms:created>
  <dcterms:modified xsi:type="dcterms:W3CDTF">2020-07-27T08:46:04Z</dcterms:modified>
</cp:coreProperties>
</file>